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5" r:id="rId8"/>
    <p:sldId id="266" r:id="rId9"/>
    <p:sldId id="267" r:id="rId10"/>
    <p:sldId id="268" r:id="rId11"/>
    <p:sldId id="264" r:id="rId12"/>
    <p:sldId id="262" r:id="rId13"/>
    <p:sldId id="263" r:id="rId14"/>
    <p:sldId id="261" r:id="rId15"/>
  </p:sldIdLst>
  <p:sldSz cx="12192000" cy="6858000"/>
  <p:notesSz cx="6858000" cy="9144000"/>
  <p:defaultTextStyle>
    <a:defPPr lvl="0">
      <a:defRPr lang="en-US"/>
    </a:defPPr>
    <a:lvl1pPr marL="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9:59.5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3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3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98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7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74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72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4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7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20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08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0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6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21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52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EA9AE-DFEE-45B9-A6CD-7906703C1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 TRAcker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8061E-7966-45D4-966F-1936A5E0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6191" y="5122236"/>
            <a:ext cx="8045373" cy="1562649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ru-RU" sz="8000" dirty="0"/>
              <a:t>Авторы:</a:t>
            </a:r>
          </a:p>
          <a:p>
            <a:pPr algn="r"/>
            <a:r>
              <a:rPr lang="ru-RU" sz="8000" dirty="0"/>
              <a:t>Бунаков Егор</a:t>
            </a:r>
          </a:p>
          <a:p>
            <a:pPr algn="r"/>
            <a:r>
              <a:rPr lang="ru-RU" sz="8000" dirty="0"/>
              <a:t>Потапов Сергей</a:t>
            </a:r>
          </a:p>
          <a:p>
            <a:pPr algn="r"/>
            <a:r>
              <a:rPr lang="ru-RU" sz="8000" dirty="0"/>
              <a:t>Сериков Алексей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9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F46F8-95F1-43F2-BD78-4AB455D8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009" y="0"/>
            <a:ext cx="4241308" cy="1371600"/>
          </a:xfrm>
        </p:spPr>
        <p:txBody>
          <a:bodyPr/>
          <a:lstStyle/>
          <a:p>
            <a:r>
              <a:rPr lang="ru-RU" dirty="0"/>
              <a:t>Программная часть</a:t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04E0264-5BFA-447D-A7C1-149B43AFD802}"/>
              </a:ext>
            </a:extLst>
          </p:cNvPr>
          <p:cNvSpPr/>
          <p:nvPr/>
        </p:nvSpPr>
        <p:spPr>
          <a:xfrm>
            <a:off x="772356" y="1371600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Обработка данных с</a:t>
            </a:r>
            <a:r>
              <a:rPr lang="en-US" dirty="0"/>
              <a:t> GPS </a:t>
            </a:r>
            <a:r>
              <a:rPr lang="ru-RU" dirty="0"/>
              <a:t>датчика 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7D6034F-5751-46B6-A462-D6A30272DC47}"/>
              </a:ext>
            </a:extLst>
          </p:cNvPr>
          <p:cNvSpPr/>
          <p:nvPr/>
        </p:nvSpPr>
        <p:spPr>
          <a:xfrm>
            <a:off x="4274598" y="1371600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Запись данных на </a:t>
            </a:r>
          </a:p>
          <a:p>
            <a:pPr algn="ctr"/>
            <a:r>
              <a:rPr lang="en-US" dirty="0"/>
              <a:t>flash-</a:t>
            </a:r>
            <a:r>
              <a:rPr lang="ru-RU" dirty="0"/>
              <a:t>память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2003335-DEED-4625-A2A4-93BB8B213479}"/>
              </a:ext>
            </a:extLst>
          </p:cNvPr>
          <p:cNvSpPr/>
          <p:nvPr/>
        </p:nvSpPr>
        <p:spPr>
          <a:xfrm>
            <a:off x="7776840" y="1371600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Отправка данных по </a:t>
            </a:r>
            <a:r>
              <a:rPr lang="en-US" dirty="0"/>
              <a:t>BLE </a:t>
            </a:r>
            <a:r>
              <a:rPr lang="ru-RU" dirty="0"/>
              <a:t>на смартфон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80EA3D7-2214-4AE4-B531-B311250B67C3}"/>
              </a:ext>
            </a:extLst>
          </p:cNvPr>
          <p:cNvSpPr/>
          <p:nvPr/>
        </p:nvSpPr>
        <p:spPr>
          <a:xfrm>
            <a:off x="6139651" y="3227033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Обработка данных </a:t>
            </a:r>
            <a:r>
              <a:rPr lang="en-US" dirty="0"/>
              <a:t>Telegram</a:t>
            </a:r>
            <a:r>
              <a:rPr lang="ru-RU" dirty="0"/>
              <a:t> ботом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7A8F9C6-6647-40C4-8356-E4C7FB1B3062}"/>
              </a:ext>
            </a:extLst>
          </p:cNvPr>
          <p:cNvSpPr/>
          <p:nvPr/>
        </p:nvSpPr>
        <p:spPr>
          <a:xfrm>
            <a:off x="2602267" y="3227033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Отправка карты пользователю</a:t>
            </a: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837CD748-F076-498B-8102-1ACF6CCEC2F9}"/>
              </a:ext>
            </a:extLst>
          </p:cNvPr>
          <p:cNvSpPr/>
          <p:nvPr/>
        </p:nvSpPr>
        <p:spPr>
          <a:xfrm>
            <a:off x="3773009" y="1855432"/>
            <a:ext cx="448323" cy="6125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0CEB5415-40BD-45CB-B393-FB765310517A}"/>
              </a:ext>
            </a:extLst>
          </p:cNvPr>
          <p:cNvSpPr/>
          <p:nvPr/>
        </p:nvSpPr>
        <p:spPr>
          <a:xfrm>
            <a:off x="7275251" y="1855431"/>
            <a:ext cx="448323" cy="6125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A5D16AE1-F982-4DE4-BAE8-93E28B9B5164}"/>
              </a:ext>
            </a:extLst>
          </p:cNvPr>
          <p:cNvSpPr/>
          <p:nvPr/>
        </p:nvSpPr>
        <p:spPr>
          <a:xfrm rot="10800000">
            <a:off x="5604028" y="3606553"/>
            <a:ext cx="448323" cy="6125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изогнутая 13">
            <a:extLst>
              <a:ext uri="{FF2B5EF4-FFF2-40B4-BE49-F238E27FC236}">
                <a16:creationId xmlns:a16="http://schemas.microsoft.com/office/drawing/2014/main" id="{7A2A6736-CFDE-4BA9-847E-F4F1F3B538F3}"/>
              </a:ext>
            </a:extLst>
          </p:cNvPr>
          <p:cNvSpPr/>
          <p:nvPr/>
        </p:nvSpPr>
        <p:spPr>
          <a:xfrm rot="10800000">
            <a:off x="9261260" y="3038382"/>
            <a:ext cx="1083075" cy="1194046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15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B5F1D0E-C918-464D-8FB2-B4BDA2B71A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35797" y="44388"/>
            <a:ext cx="3467100" cy="1196975"/>
          </a:xfrm>
        </p:spPr>
        <p:txBody>
          <a:bodyPr>
            <a:normAutofit/>
          </a:bodyPr>
          <a:lstStyle/>
          <a:p>
            <a:r>
              <a:rPr lang="ru-RU" sz="3200" dirty="0"/>
              <a:t>Приложение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6DAE16-2D5E-44C2-87EB-F7152213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70" y="1075659"/>
            <a:ext cx="2680100" cy="55835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6A500F-61BA-4E4E-A314-EACCCFA0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3" y="1075659"/>
            <a:ext cx="2631850" cy="55835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C81AD0-6F4D-4CC5-AC05-C341B29B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17" y="1057827"/>
            <a:ext cx="2621824" cy="55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D5BFC7-1186-4E41-B1FB-D52E2FE0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112" y="1501588"/>
            <a:ext cx="5747964" cy="38304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2A5B5B-F54B-4B80-A2C4-C7A6F923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48" y="1501588"/>
            <a:ext cx="5326699" cy="37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7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F4974B-BA54-408B-8244-9E5D1C3F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4" y="1694329"/>
            <a:ext cx="5655032" cy="37685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95B3B7-3499-4C1F-BF38-D930C8B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53" y="1694328"/>
            <a:ext cx="5655032" cy="37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14:cNvPr>
              <p14:cNvContentPartPr/>
              <p14:nvPr/>
            </p14:nvContentPartPr>
            <p14:xfrm>
              <a:off x="5095713" y="173080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6713" y="17218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41C97D7-0A9F-44E7-BDF9-898E087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13" y="-98858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Контакты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082AB665-4899-4A34-A6B0-DCF24A711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5833" y="1512346"/>
            <a:ext cx="4927107" cy="4923550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Telegram </a:t>
            </a:r>
            <a:r>
              <a:rPr lang="ru-RU" sz="2800" dirty="0"/>
              <a:t>канал разработчика</a:t>
            </a:r>
            <a:r>
              <a:rPr lang="en-US" sz="2800" dirty="0"/>
              <a:t> 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Clr>
                <a:srgbClr val="FFFF00"/>
              </a:buClr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нашего проекта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8" name="Picture 22">
            <a:extLst>
              <a:ext uri="{FF2B5EF4-FFF2-40B4-BE49-F238E27FC236}">
                <a16:creationId xmlns:a16="http://schemas.microsoft.com/office/drawing/2014/main" id="{C702CA38-3FE8-4424-9559-6E2445696D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281" y="2140762"/>
            <a:ext cx="903328" cy="9033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65A19B-4DDB-44DF-9839-4C3F2F78C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000" y="4102753"/>
            <a:ext cx="2110037" cy="21100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60CA57-F34B-417B-B145-B8D673AF9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300" y="4528171"/>
            <a:ext cx="1142466" cy="11424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389F05-5F09-47E6-B3A7-FD3B8B859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00" y="1700228"/>
            <a:ext cx="2110037" cy="21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4">
            <a:extLst>
              <a:ext uri="{FF2B5EF4-FFF2-40B4-BE49-F238E27FC236}">
                <a16:creationId xmlns:a16="http://schemas.microsoft.com/office/drawing/2014/main" id="{B0E6B46B-C028-48D8-8CE9-3E58CAA2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37" r="19837"/>
          <a:stretch>
            <a:fillRect/>
          </a:stretch>
        </p:blipFill>
        <p:spPr>
          <a:xfrm>
            <a:off x="273041" y="285140"/>
            <a:ext cx="3295095" cy="30721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6C6B35-A709-429E-9884-3F5F9CA8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1" y="3595102"/>
            <a:ext cx="3299023" cy="27169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6D193D-8C7F-4ACB-B3CC-AE4EB0BE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179" y="285140"/>
            <a:ext cx="3638827" cy="3072190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B31C28C-ECEB-4AC7-9724-10F22CA5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3" y="421689"/>
            <a:ext cx="3092117" cy="1196670"/>
          </a:xfrm>
        </p:spPr>
        <p:txBody>
          <a:bodyPr>
            <a:normAutofit/>
          </a:bodyPr>
          <a:lstStyle/>
          <a:p>
            <a:r>
              <a:rPr lang="ru-RU" sz="3200" dirty="0"/>
              <a:t>Проблема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F6A260D1-E2AD-45D4-9D03-BB78ECD2B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6738" y="1883379"/>
            <a:ext cx="4208015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Использование телефона в суровых условиях.</a:t>
            </a:r>
          </a:p>
          <a:p>
            <a:pPr marL="514350" indent="-5143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Потеря связи.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Дорогие аналоги.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85" y="3595102"/>
            <a:ext cx="3590621" cy="27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2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3AF6F83-5B8A-4730-B127-35BEC613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363" y="648978"/>
            <a:ext cx="9387840" cy="5280660"/>
          </a:xfrm>
          <a:prstGeom prst="rect">
            <a:avLst/>
          </a:prstGeom>
        </p:spPr>
      </p:pic>
      <p:sp>
        <p:nvSpPr>
          <p:cNvPr id="18" name="Заголовок 2">
            <a:extLst>
              <a:ext uri="{FF2B5EF4-FFF2-40B4-BE49-F238E27FC236}">
                <a16:creationId xmlns:a16="http://schemas.microsoft.com/office/drawing/2014/main" id="{9CB986DA-E3E9-494B-9A3C-3588ABC48E30}"/>
              </a:ext>
            </a:extLst>
          </p:cNvPr>
          <p:cNvSpPr txBox="1">
            <a:spLocks/>
          </p:cNvSpPr>
          <p:nvPr/>
        </p:nvSpPr>
        <p:spPr>
          <a:xfrm>
            <a:off x="7229746" y="648978"/>
            <a:ext cx="4842955" cy="1196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00" b="1" i="0" kern="1200" cap="all" spc="3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200" b="0" dirty="0">
                <a:solidFill>
                  <a:schemeClr val="tx1"/>
                </a:solidFill>
              </a:rPr>
              <a:t>Вариант решения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67837BEA-B45F-4AAF-8A97-976D9DFEC3F1}"/>
              </a:ext>
            </a:extLst>
          </p:cNvPr>
          <p:cNvSpPr txBox="1">
            <a:spLocks/>
          </p:cNvSpPr>
          <p:nvPr/>
        </p:nvSpPr>
        <p:spPr>
          <a:xfrm>
            <a:off x="7130231" y="2397438"/>
            <a:ext cx="4443460" cy="32567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Простое, компактное устройство.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Надежные компоненты.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Интуитивное использование.</a:t>
            </a:r>
          </a:p>
        </p:txBody>
      </p:sp>
    </p:spTree>
    <p:extLst>
      <p:ext uri="{BB962C8B-B14F-4D97-AF65-F5344CB8AC3E}">
        <p14:creationId xmlns:p14="http://schemas.microsoft.com/office/powerpoint/2010/main" val="302651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128E4E-79C4-4226-920C-F0CE9768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545" y="-355838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Задачи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2E052F2D-30E1-4B85-A5D5-EF1E7694A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2831" y="1521206"/>
            <a:ext cx="4236720" cy="413733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Создать автономное </a:t>
            </a:r>
            <a:r>
              <a:rPr lang="en-US" sz="2400" dirty="0"/>
              <a:t>GPS </a:t>
            </a:r>
            <a:r>
              <a:rPr lang="ru-RU" sz="2400" dirty="0"/>
              <a:t>устройство.</a:t>
            </a:r>
          </a:p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Сделать приложение на телефон.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95" y="1881917"/>
            <a:ext cx="6457849" cy="36325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860" y="904460"/>
            <a:ext cx="6769075" cy="54152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EB804-63B2-4058-9DE2-8FB987DA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248" y="1665285"/>
            <a:ext cx="2089738" cy="3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C60EA7B5-4D6C-47DB-A054-644CE001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4" y="-39250"/>
            <a:ext cx="3350689" cy="699117"/>
          </a:xfrm>
        </p:spPr>
        <p:txBody>
          <a:bodyPr/>
          <a:lstStyle/>
          <a:p>
            <a:r>
              <a:rPr lang="ru-RU" dirty="0"/>
              <a:t>Схема деления 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881BD45E-8940-410C-97C6-87BE80C68B5A}"/>
              </a:ext>
            </a:extLst>
          </p:cNvPr>
          <p:cNvSpPr/>
          <p:nvPr/>
        </p:nvSpPr>
        <p:spPr>
          <a:xfrm>
            <a:off x="4987346" y="772017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 TRACKER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5E725FC0-44A8-4798-8250-FD62BEBF46F1}"/>
              </a:ext>
            </a:extLst>
          </p:cNvPr>
          <p:cNvSpPr/>
          <p:nvPr/>
        </p:nvSpPr>
        <p:spPr>
          <a:xfrm>
            <a:off x="1334977" y="1464274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Приложение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66C9F4FD-AEE2-473D-9D86-73585C45DD0B}"/>
              </a:ext>
            </a:extLst>
          </p:cNvPr>
          <p:cNvSpPr/>
          <p:nvPr/>
        </p:nvSpPr>
        <p:spPr>
          <a:xfrm>
            <a:off x="6285763" y="2241568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Прошивка</a:t>
            </a: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280C5A62-749A-4221-9B07-FAA0EBA3F1E4}"/>
              </a:ext>
            </a:extLst>
          </p:cNvPr>
          <p:cNvSpPr/>
          <p:nvPr/>
        </p:nvSpPr>
        <p:spPr>
          <a:xfrm>
            <a:off x="104351" y="3410725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TG </a:t>
            </a:r>
            <a:r>
              <a:rPr lang="ru-RU" dirty="0"/>
              <a:t>бот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906559B2-4B63-4112-BE2B-00642F1ED554}"/>
              </a:ext>
            </a:extLst>
          </p:cNvPr>
          <p:cNvSpPr/>
          <p:nvPr/>
        </p:nvSpPr>
        <p:spPr>
          <a:xfrm>
            <a:off x="2423955" y="3371475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 </a:t>
            </a:r>
            <a:r>
              <a:rPr lang="ru-RU" dirty="0"/>
              <a:t>терминал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1EBF8189-FD97-4660-B4EF-886C7F7D01CC}"/>
              </a:ext>
            </a:extLst>
          </p:cNvPr>
          <p:cNvSpPr/>
          <p:nvPr/>
        </p:nvSpPr>
        <p:spPr>
          <a:xfrm>
            <a:off x="4858595" y="3335717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Датчик </a:t>
            </a:r>
            <a:r>
              <a:rPr lang="en-US" dirty="0"/>
              <a:t>GPS</a:t>
            </a:r>
            <a:endParaRPr lang="ru-RU" dirty="0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F3355514-B057-4F8D-8DD1-1EDE2AAB0F00}"/>
              </a:ext>
            </a:extLst>
          </p:cNvPr>
          <p:cNvSpPr/>
          <p:nvPr/>
        </p:nvSpPr>
        <p:spPr>
          <a:xfrm>
            <a:off x="7724684" y="3308220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 </a:t>
            </a:r>
            <a:r>
              <a:rPr lang="ru-RU" dirty="0"/>
              <a:t>модуль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EA68465F-E2CC-4263-BD61-EBE2AC5025A5}"/>
              </a:ext>
            </a:extLst>
          </p:cNvPr>
          <p:cNvSpPr/>
          <p:nvPr/>
        </p:nvSpPr>
        <p:spPr>
          <a:xfrm>
            <a:off x="6179886" y="4251052"/>
            <a:ext cx="2179467" cy="774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Периферия взаимодействия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5AA9E9AB-9D11-40DE-BF2E-0E82D78AD827}"/>
              </a:ext>
            </a:extLst>
          </p:cNvPr>
          <p:cNvSpPr/>
          <p:nvPr/>
        </p:nvSpPr>
        <p:spPr>
          <a:xfrm>
            <a:off x="104351" y="5025629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Карта</a:t>
            </a:r>
          </a:p>
        </p:txBody>
      </p:sp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D3C66222-8CD6-49DF-B492-FFBF9220A737}"/>
              </a:ext>
            </a:extLst>
          </p:cNvPr>
          <p:cNvCxnSpPr>
            <a:cxnSpLocks/>
            <a:stCxn id="32" idx="1"/>
            <a:endCxn id="33" idx="0"/>
          </p:cNvCxnSpPr>
          <p:nvPr/>
        </p:nvCxnSpPr>
        <p:spPr>
          <a:xfrm rot="10800000" flipV="1">
            <a:off x="2307082" y="1078296"/>
            <a:ext cx="2680264" cy="385977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: уступ 41">
            <a:extLst>
              <a:ext uri="{FF2B5EF4-FFF2-40B4-BE49-F238E27FC236}">
                <a16:creationId xmlns:a16="http://schemas.microsoft.com/office/drawing/2014/main" id="{65EAA636-9C74-45CC-BC37-44B93E62D96E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 rot="5400000">
            <a:off x="1024823" y="2128466"/>
            <a:ext cx="1333892" cy="1230626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7F597C22-C636-4913-8C2E-260705077EB3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rot="5400000">
            <a:off x="6303489" y="2381338"/>
            <a:ext cx="481590" cy="1427168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: уступ 43">
            <a:extLst>
              <a:ext uri="{FF2B5EF4-FFF2-40B4-BE49-F238E27FC236}">
                <a16:creationId xmlns:a16="http://schemas.microsoft.com/office/drawing/2014/main" id="{2C61B5D6-DD73-4D61-9EDF-BA37B4EC98A2}"/>
              </a:ext>
            </a:extLst>
          </p:cNvPr>
          <p:cNvCxnSpPr>
            <a:stCxn id="34" idx="2"/>
            <a:endCxn id="38" idx="0"/>
          </p:cNvCxnSpPr>
          <p:nvPr/>
        </p:nvCxnSpPr>
        <p:spPr>
          <a:xfrm rot="16200000" flipH="1">
            <a:off x="7750282" y="2361712"/>
            <a:ext cx="454093" cy="1438921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Соединитель: уступ 44">
            <a:extLst>
              <a:ext uri="{FF2B5EF4-FFF2-40B4-BE49-F238E27FC236}">
                <a16:creationId xmlns:a16="http://schemas.microsoft.com/office/drawing/2014/main" id="{107F5995-72CD-43E8-AF4D-730FBC26C9CE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rot="16200000" flipH="1">
            <a:off x="6565282" y="3546713"/>
            <a:ext cx="1396925" cy="1175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EE10B334-EB23-4CD2-AF86-04CF9882B129}"/>
              </a:ext>
            </a:extLst>
          </p:cNvPr>
          <p:cNvSpPr/>
          <p:nvPr/>
        </p:nvSpPr>
        <p:spPr>
          <a:xfrm>
            <a:off x="6297514" y="5556209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STM32</a:t>
            </a:r>
            <a:endParaRPr lang="ru-RU" dirty="0"/>
          </a:p>
        </p:txBody>
      </p:sp>
      <p:cxnSp>
        <p:nvCxnSpPr>
          <p:cNvPr id="47" name="Соединитель: уступ 46">
            <a:extLst>
              <a:ext uri="{FF2B5EF4-FFF2-40B4-BE49-F238E27FC236}">
                <a16:creationId xmlns:a16="http://schemas.microsoft.com/office/drawing/2014/main" id="{9CA00A16-B68A-4A9A-B634-7A616443CA52}"/>
              </a:ext>
            </a:extLst>
          </p:cNvPr>
          <p:cNvCxnSpPr>
            <a:stCxn id="37" idx="2"/>
            <a:endCxn id="46" idx="1"/>
          </p:cNvCxnSpPr>
          <p:nvPr/>
        </p:nvCxnSpPr>
        <p:spPr>
          <a:xfrm rot="16200000" flipH="1">
            <a:off x="5107001" y="4671975"/>
            <a:ext cx="1914213" cy="466814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: уступ 47">
            <a:extLst>
              <a:ext uri="{FF2B5EF4-FFF2-40B4-BE49-F238E27FC236}">
                <a16:creationId xmlns:a16="http://schemas.microsoft.com/office/drawing/2014/main" id="{4001DAEA-D2C2-4471-B51C-997931599528}"/>
              </a:ext>
            </a:extLst>
          </p:cNvPr>
          <p:cNvCxnSpPr>
            <a:stCxn id="39" idx="2"/>
            <a:endCxn id="46" idx="0"/>
          </p:cNvCxnSpPr>
          <p:nvPr/>
        </p:nvCxnSpPr>
        <p:spPr>
          <a:xfrm rot="5400000">
            <a:off x="7004330" y="5290919"/>
            <a:ext cx="530580" cy="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Соединитель: уступ 48">
            <a:extLst>
              <a:ext uri="{FF2B5EF4-FFF2-40B4-BE49-F238E27FC236}">
                <a16:creationId xmlns:a16="http://schemas.microsoft.com/office/drawing/2014/main" id="{2A38ED94-663F-40DF-AFCA-9EE5710D52DB}"/>
              </a:ext>
            </a:extLst>
          </p:cNvPr>
          <p:cNvCxnSpPr>
            <a:stCxn id="38" idx="2"/>
            <a:endCxn id="46" idx="3"/>
          </p:cNvCxnSpPr>
          <p:nvPr/>
        </p:nvCxnSpPr>
        <p:spPr>
          <a:xfrm rot="5400000">
            <a:off x="7498402" y="4664102"/>
            <a:ext cx="1941710" cy="455065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E31CD347-A89F-469A-A48D-9B72864EEDBB}"/>
              </a:ext>
            </a:extLst>
          </p:cNvPr>
          <p:cNvSpPr/>
          <p:nvPr/>
        </p:nvSpPr>
        <p:spPr>
          <a:xfrm>
            <a:off x="9812381" y="2325868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Корпус</a:t>
            </a:r>
          </a:p>
        </p:txBody>
      </p:sp>
      <p:cxnSp>
        <p:nvCxnSpPr>
          <p:cNvPr id="51" name="Соединитель: уступ 50">
            <a:extLst>
              <a:ext uri="{FF2B5EF4-FFF2-40B4-BE49-F238E27FC236}">
                <a16:creationId xmlns:a16="http://schemas.microsoft.com/office/drawing/2014/main" id="{F7054905-3D00-4547-8909-76239A83DAB6}"/>
              </a:ext>
            </a:extLst>
          </p:cNvPr>
          <p:cNvCxnSpPr>
            <a:stCxn id="32" idx="3"/>
            <a:endCxn id="50" idx="0"/>
          </p:cNvCxnSpPr>
          <p:nvPr/>
        </p:nvCxnSpPr>
        <p:spPr>
          <a:xfrm>
            <a:off x="6931556" y="1078297"/>
            <a:ext cx="3852930" cy="1247571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оединитель: уступ 51">
            <a:extLst>
              <a:ext uri="{FF2B5EF4-FFF2-40B4-BE49-F238E27FC236}">
                <a16:creationId xmlns:a16="http://schemas.microsoft.com/office/drawing/2014/main" id="{67C6EA05-591E-4F2E-88C4-0E24160E8E90}"/>
              </a:ext>
            </a:extLst>
          </p:cNvPr>
          <p:cNvCxnSpPr>
            <a:stCxn id="32" idx="2"/>
            <a:endCxn id="34" idx="0"/>
          </p:cNvCxnSpPr>
          <p:nvPr/>
        </p:nvCxnSpPr>
        <p:spPr>
          <a:xfrm rot="16200000" flipH="1">
            <a:off x="6180163" y="1163863"/>
            <a:ext cx="856992" cy="1298417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Соединитель: уступ 52">
            <a:extLst>
              <a:ext uri="{FF2B5EF4-FFF2-40B4-BE49-F238E27FC236}">
                <a16:creationId xmlns:a16="http://schemas.microsoft.com/office/drawing/2014/main" id="{CB223D73-C429-46AC-B9BE-8B72D2511217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 rot="16200000" flipH="1">
            <a:off x="2204250" y="2179665"/>
            <a:ext cx="1294642" cy="1088978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Соединитель: уступ 53">
            <a:extLst>
              <a:ext uri="{FF2B5EF4-FFF2-40B4-BE49-F238E27FC236}">
                <a16:creationId xmlns:a16="http://schemas.microsoft.com/office/drawing/2014/main" id="{47F5F341-6F61-4471-AD0D-9F6AAD03E68E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 rot="5400000">
            <a:off x="575284" y="4524456"/>
            <a:ext cx="1002345" cy="12700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9C6F0399-6ED0-4238-9520-ECB43D92067E}"/>
              </a:ext>
            </a:extLst>
          </p:cNvPr>
          <p:cNvSpPr/>
          <p:nvPr/>
        </p:nvSpPr>
        <p:spPr>
          <a:xfrm>
            <a:off x="9594676" y="4166029"/>
            <a:ext cx="2379619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Проектирование в </a:t>
            </a:r>
            <a:r>
              <a:rPr lang="en-US" dirty="0"/>
              <a:t>SolidWorks</a:t>
            </a:r>
            <a:endParaRPr lang="ru-RU" dirty="0"/>
          </a:p>
        </p:txBody>
      </p:sp>
      <p:cxnSp>
        <p:nvCxnSpPr>
          <p:cNvPr id="56" name="Соединитель: уступ 55">
            <a:extLst>
              <a:ext uri="{FF2B5EF4-FFF2-40B4-BE49-F238E27FC236}">
                <a16:creationId xmlns:a16="http://schemas.microsoft.com/office/drawing/2014/main" id="{829B9DF2-51F3-4500-BB11-833F8D3CB741}"/>
              </a:ext>
            </a:extLst>
          </p:cNvPr>
          <p:cNvCxnSpPr>
            <a:cxnSpLocks/>
          </p:cNvCxnSpPr>
          <p:nvPr/>
        </p:nvCxnSpPr>
        <p:spPr>
          <a:xfrm rot="5400000">
            <a:off x="10167797" y="3556867"/>
            <a:ext cx="1233376" cy="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51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7">
            <a:extLst>
              <a:ext uri="{FF2B5EF4-FFF2-40B4-BE49-F238E27FC236}">
                <a16:creationId xmlns:a16="http://schemas.microsoft.com/office/drawing/2014/main" id="{798AF619-3242-474D-9D7D-F6812A6A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292" y="234539"/>
            <a:ext cx="3448974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Компоненты</a:t>
            </a:r>
          </a:p>
        </p:txBody>
      </p:sp>
      <p:sp>
        <p:nvSpPr>
          <p:cNvPr id="12" name="Текст 19">
            <a:extLst>
              <a:ext uri="{FF2B5EF4-FFF2-40B4-BE49-F238E27FC236}">
                <a16:creationId xmlns:a16="http://schemas.microsoft.com/office/drawing/2014/main" id="{728CDE1A-BED5-4814-9B7E-36AF2BDD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40497" y="1625926"/>
            <a:ext cx="5113538" cy="4164164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STM32F103C8T6</a:t>
            </a:r>
            <a:r>
              <a:rPr lang="ru-RU" sz="2800" dirty="0"/>
              <a:t> – 120₽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GPS </a:t>
            </a:r>
            <a:r>
              <a:rPr lang="ru-RU" sz="2800" dirty="0"/>
              <a:t>модуль - 300₽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Bluetooth </a:t>
            </a:r>
            <a:r>
              <a:rPr lang="ru-RU" sz="2800" dirty="0"/>
              <a:t>модуль - 290₽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Кнопки - 5₽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Светодиоды - 5₽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Аккумулятор - 300₽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Модуль зарядки - 50₽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Пластик - 100₽</a:t>
            </a:r>
          </a:p>
          <a:p>
            <a:pPr>
              <a:buClr>
                <a:srgbClr val="FFFF00"/>
              </a:buClr>
            </a:pPr>
            <a:r>
              <a:rPr lang="ru-RU" sz="2800" dirty="0"/>
              <a:t>      Итого: 1170₽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F40BC9-2CC2-45F5-B85C-98B0D6C5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" y="497149"/>
            <a:ext cx="6357161" cy="56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2216" y="-391501"/>
            <a:ext cx="5334001" cy="1371600"/>
          </a:xfrm>
        </p:spPr>
        <p:txBody>
          <a:bodyPr/>
          <a:lstStyle/>
          <a:p>
            <a:r>
              <a:rPr lang="ru-RU" dirty="0"/>
              <a:t>Компоновка модулей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6" y="1262743"/>
            <a:ext cx="5574182" cy="43325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"/>
          <a:stretch/>
        </p:blipFill>
        <p:spPr>
          <a:xfrm>
            <a:off x="6818804" y="1431273"/>
            <a:ext cx="3371377" cy="469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4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44461" y="-302980"/>
            <a:ext cx="5334001" cy="1371600"/>
          </a:xfrm>
        </p:spPr>
        <p:txBody>
          <a:bodyPr/>
          <a:lstStyle/>
          <a:p>
            <a:r>
              <a:rPr lang="ru-RU" dirty="0"/>
              <a:t>Создание корпуса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273">
            <a:off x="-286582" y="1652659"/>
            <a:ext cx="8356277" cy="37668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01" y="1153472"/>
            <a:ext cx="8090765" cy="455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8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track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5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988</TotalTime>
  <Words>148</Words>
  <Application>Microsoft Office PowerPoint</Application>
  <PresentationFormat>Широкоэкранный</PresentationFormat>
  <Paragraphs>55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Сетка</vt:lpstr>
      <vt:lpstr>GPS TRAcker</vt:lpstr>
      <vt:lpstr>Проблема</vt:lpstr>
      <vt:lpstr>Презентация PowerPoint</vt:lpstr>
      <vt:lpstr>Задачи</vt:lpstr>
      <vt:lpstr>Схема деления </vt:lpstr>
      <vt:lpstr>Компоненты</vt:lpstr>
      <vt:lpstr>Компоновка модулей</vt:lpstr>
      <vt:lpstr>Создание корпуса</vt:lpstr>
      <vt:lpstr>Презентация PowerPoint</vt:lpstr>
      <vt:lpstr>Программная часть </vt:lpstr>
      <vt:lpstr>Приложение</vt:lpstr>
      <vt:lpstr>Презентация PowerPoint</vt:lpstr>
      <vt:lpstr>Презентация PowerPoint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TRAcker</dc:title>
  <dc:creator>Алексей Сериков</dc:creator>
  <cp:lastModifiedBy>Алексей Сериков</cp:lastModifiedBy>
  <cp:revision>25</cp:revision>
  <dcterms:created xsi:type="dcterms:W3CDTF">2023-05-10T17:02:21Z</dcterms:created>
  <dcterms:modified xsi:type="dcterms:W3CDTF">2024-04-12T17:09:36Z</dcterms:modified>
</cp:coreProperties>
</file>